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74cdb669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74cdb669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9b340bb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9b340bb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9b340bb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9b340bb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9b340bb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9b340bb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9b340bbd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9b340bbd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9b340bbd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9b340bb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b340bbd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9b340bbd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9b340bbd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9b340bbd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4cdb669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4cdb669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4cdb669d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4cdb669d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74cdb669d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74cdb669d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74cdb669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74cdb669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74cdb669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74cdb669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4cdb669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74cdb669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4cdb669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4cdb669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a0ee07d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a0ee07d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947600" y="488150"/>
            <a:ext cx="4184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Rush Hour: GTA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  Fabian de Moel, Govert Tieleman en Mike Goldman</a:t>
            </a:r>
            <a:endParaRPr sz="1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425" y="2257482"/>
            <a:ext cx="2438800" cy="259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475" y="2257500"/>
            <a:ext cx="2438800" cy="25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Random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122225" y="1055425"/>
            <a:ext cx="7401300" cy="3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Kwaliteit oplossing varieert enorm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l"/>
              <a:t>Get possible moves -&gt; Filter out allowed_moves, winning_moves and more_winnable moves</a:t>
            </a:r>
            <a:br>
              <a:rPr lang="nl"/>
            </a:br>
            <a:r>
              <a:rPr lang="nl"/>
              <a:t>	Check if winning_moves</a:t>
            </a:r>
            <a:br>
              <a:rPr lang="nl"/>
            </a:br>
            <a:r>
              <a:rPr lang="nl"/>
              <a:t>		If winning_ moves: choose (random) winnable move</a:t>
            </a:r>
            <a:br>
              <a:rPr lang="nl"/>
            </a:br>
            <a:r>
              <a:rPr lang="nl"/>
              <a:t>	Check if more_winnable moves</a:t>
            </a:r>
            <a:br>
              <a:rPr lang="nl"/>
            </a:br>
            <a:r>
              <a:rPr lang="nl"/>
              <a:t>		If more_winnable_moves: choose (random) more_winnable move</a:t>
            </a:r>
            <a:br>
              <a:rPr lang="nl"/>
            </a:br>
            <a:r>
              <a:rPr lang="nl"/>
              <a:t>	Choose random move from allowed_moves</a:t>
            </a:r>
            <a:br>
              <a:rPr lang="nl"/>
            </a:br>
            <a:r>
              <a:rPr lang="nl"/>
              <a:t>	If game won:</a:t>
            </a:r>
            <a:br>
              <a:rPr lang="nl"/>
            </a:br>
            <a:r>
              <a:rPr lang="nl"/>
              <a:t>		return solution!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Smart Random</a:t>
            </a:r>
            <a:endParaRPr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1297500" y="1567550"/>
            <a:ext cx="70389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def get_blocking_cars(self, board, blocked_car, move):</a:t>
            </a:r>
            <a:br>
              <a:rPr lang="nl"/>
            </a:br>
            <a:r>
              <a:rPr lang="nl"/>
              <a:t>	blocking_cars = []</a:t>
            </a:r>
            <a:br>
              <a:rPr lang="nl"/>
            </a:br>
            <a:r>
              <a:rPr lang="nl"/>
              <a:t>	for coordinate in range(blocked.car.coordinate, blocked.car.coordinate + distance):</a:t>
            </a:r>
            <a:br>
              <a:rPr lang="nl"/>
            </a:br>
            <a:r>
              <a:rPr lang="nl"/>
              <a:t>		if coordinate != ‘-’ &amp;&amp; coordinate != blocked_car:</a:t>
            </a:r>
            <a:br>
              <a:rPr lang="nl"/>
            </a:br>
            <a:r>
              <a:rPr lang="nl"/>
              <a:t>			blocking_cars.add(coordinate.car)</a:t>
            </a:r>
            <a:br>
              <a:rPr lang="nl"/>
            </a:br>
            <a:br>
              <a:rPr lang="nl"/>
            </a:br>
            <a:r>
              <a:rPr lang="nl"/>
              <a:t>def get_deblocking_move(self, board, blocked_car, blocking_car):</a:t>
            </a:r>
            <a:br>
              <a:rPr lang="nl"/>
            </a:br>
            <a:r>
              <a:rPr lang="nl"/>
              <a:t>	get (hypothetical) deblocking_move</a:t>
            </a:r>
            <a:br>
              <a:rPr lang="nl"/>
            </a:br>
            <a:r>
              <a:rPr lang="nl"/>
              <a:t>	get_blocking_cars (blocking_car is now the blocked car!)</a:t>
            </a:r>
            <a:br>
              <a:rPr lang="nl"/>
            </a:br>
            <a:r>
              <a:rPr lang="nl"/>
              <a:t>	if get_blocking_cars is empty:</a:t>
            </a:r>
            <a:br>
              <a:rPr lang="nl"/>
            </a:br>
            <a:r>
              <a:rPr lang="nl"/>
              <a:t>		make (hypothetical) move</a:t>
            </a:r>
            <a:br>
              <a:rPr lang="nl"/>
            </a:br>
            <a:r>
              <a:rPr lang="nl"/>
              <a:t>	else:</a:t>
            </a:r>
            <a:br>
              <a:rPr lang="nl"/>
            </a:br>
            <a:r>
              <a:rPr lang="nl"/>
              <a:t>		get_deblocking_move(board, blocked_car, blocking_car)</a:t>
            </a:r>
            <a:br>
              <a:rPr lang="nl"/>
            </a:br>
            <a:br>
              <a:rPr lang="nl"/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Level 1: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168500" y="873800"/>
            <a:ext cx="2033100" cy="35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599" y="727562"/>
            <a:ext cx="3818625" cy="406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Level 2</a:t>
            </a:r>
            <a:endParaRPr/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550" y="486000"/>
            <a:ext cx="3976675" cy="423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Level 3</a:t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600" y="430238"/>
            <a:ext cx="4025300" cy="42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Benadering State Space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Aantal moves ^ Aantal auto’s</a:t>
            </a:r>
            <a:br>
              <a:rPr lang="nl"/>
            </a:br>
            <a:r>
              <a:rPr lang="nl"/>
              <a:t>Game #3: 2</a:t>
            </a:r>
            <a:r>
              <a:rPr baseline="30000" lang="nl"/>
              <a:t>2</a:t>
            </a:r>
            <a:r>
              <a:rPr lang="nl"/>
              <a:t> * 3</a:t>
            </a:r>
            <a:r>
              <a:rPr baseline="30000" lang="nl"/>
              <a:t>6</a:t>
            </a:r>
            <a:r>
              <a:rPr lang="nl"/>
              <a:t> * 4</a:t>
            </a:r>
            <a:r>
              <a:rPr baseline="30000" lang="nl"/>
              <a:t>1</a:t>
            </a:r>
            <a:r>
              <a:rPr lang="nl"/>
              <a:t> * 5</a:t>
            </a:r>
            <a:r>
              <a:rPr baseline="30000" lang="nl"/>
              <a:t>4</a:t>
            </a:r>
            <a:r>
              <a:rPr lang="nl"/>
              <a:t> = 7.290.000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29" y="1965275"/>
            <a:ext cx="8303550" cy="27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4784175" y="4712125"/>
            <a:ext cx="22647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Aantal Auto’s -&gt;</a:t>
            </a:r>
            <a:endParaRPr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 rot="-5400000">
            <a:off x="-811750" y="2830750"/>
            <a:ext cx="22647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State Space -&gt;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Effectieve State Space</a:t>
            </a:r>
            <a:endParaRPr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1838975" y="1887125"/>
            <a:ext cx="2264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Benadering State Space</a:t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2304500"/>
            <a:ext cx="34480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050" y="2304500"/>
            <a:ext cx="34480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5711350" y="1887125"/>
            <a:ext cx="2264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Effectieve State Space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1838975" y="4380950"/>
            <a:ext cx="22647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Aantal Auto’s -&gt;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 rot="-5400000">
            <a:off x="-179550" y="2599450"/>
            <a:ext cx="22647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State Space</a:t>
            </a:r>
            <a:r>
              <a:rPr lang="nl"/>
              <a:t> -&gt;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Breadth First vs Branch n Bound</a:t>
            </a:r>
            <a:endParaRPr/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 rot="-5400000">
            <a:off x="4406250" y="2181075"/>
            <a:ext cx="1160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Archive</a:t>
            </a:r>
            <a:r>
              <a:rPr lang="nl"/>
              <a:t> -&gt;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5599775" y="3609975"/>
            <a:ext cx="3008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Game # -&gt;</a:t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825" y="1533525"/>
            <a:ext cx="34480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Inhoud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Overzicht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Rush Hour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Board naar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Functies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Algoritmes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Random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Breadth first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Depth first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Demonstratie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Voorlopige resultaten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Rush Hour: hoe moet dat ook alweer?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Boards van 6x6, 9x9 en 12x12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Voertuigen van lengte 2 (“cars”) of lengte 3 (“trucks”)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Eén rode auto (van lengte 2) -&gt; Moet naar de overkant!</a:t>
            </a:r>
            <a:endParaRPr sz="1800"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11497" l="7294" r="5559" t="6205"/>
          <a:stretch/>
        </p:blipFill>
        <p:spPr>
          <a:xfrm>
            <a:off x="7016250" y="994975"/>
            <a:ext cx="1570675" cy="15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Board omzetten naar code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 b="11497" l="7294" r="5559" t="6205"/>
          <a:stretch/>
        </p:blipFill>
        <p:spPr>
          <a:xfrm>
            <a:off x="1297496" y="1307850"/>
            <a:ext cx="2995904" cy="30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4">
            <a:alphaModFix/>
          </a:blip>
          <a:srcRect b="0" l="10809" r="0" t="0"/>
          <a:stretch/>
        </p:blipFill>
        <p:spPr>
          <a:xfrm>
            <a:off x="4939400" y="1307850"/>
            <a:ext cx="3592850" cy="34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272325" y="2187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Functies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5957" r="1389" t="0"/>
          <a:stretch/>
        </p:blipFill>
        <p:spPr>
          <a:xfrm>
            <a:off x="408000" y="1224950"/>
            <a:ext cx="8328001" cy="2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Algoritmes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FF"/>
                </a:solidFill>
              </a:rPr>
              <a:t>Breadth First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Theoretisch de beste methode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-"/>
            </a:pPr>
            <a:r>
              <a:rPr lang="nl">
                <a:solidFill>
                  <a:srgbClr val="FFFFFF"/>
                </a:solidFill>
              </a:rPr>
              <a:t>Performance issues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FF"/>
                </a:solidFill>
              </a:rPr>
              <a:t>     -	Oplossing die hiermee wordt gevonden is </a:t>
            </a:r>
            <a:br>
              <a:rPr lang="nl">
                <a:solidFill>
                  <a:srgbClr val="FFFFFF"/>
                </a:solidFill>
              </a:rPr>
            </a:br>
            <a:r>
              <a:rPr lang="nl">
                <a:solidFill>
                  <a:srgbClr val="FFFFFF"/>
                </a:solidFill>
              </a:rPr>
              <a:t>	optimaal (als het algoritme goed werkt)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FFFF"/>
                </a:solidFill>
              </a:rPr>
              <a:t>Pseudocode: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solidFill>
                  <a:srgbClr val="FFFFFF"/>
                </a:solidFill>
              </a:rPr>
              <a:t>	</a:t>
            </a:r>
            <a:r>
              <a:rPr lang="nl">
                <a:solidFill>
                  <a:srgbClr val="FFFFFF"/>
                </a:solidFill>
              </a:rPr>
              <a:t>For board in queue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FF"/>
                </a:solidFill>
              </a:rPr>
              <a:t>		find moves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FF"/>
                </a:solidFill>
              </a:rPr>
              <a:t>		for move in moves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FF"/>
                </a:solidFill>
              </a:rPr>
              <a:t>			execute move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FF"/>
                </a:solidFill>
              </a:rPr>
              <a:t>			append board (child) to queue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FF"/>
                </a:solidFill>
              </a:rPr>
              <a:t>			go back to parent board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FFFFF"/>
                </a:solidFill>
              </a:rPr>
              <a:t>			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900" y="484200"/>
            <a:ext cx="28575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Depth First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116150"/>
            <a:ext cx="7038900" cy="39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Vind niet de beste route, maar is wel snel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     - 	Restraint satisfaction solution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     -	Om te zetten naar Branch-n-Bound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find_solution():</a:t>
            </a:r>
            <a:br>
              <a:rPr lang="nl"/>
            </a:br>
            <a:r>
              <a:rPr lang="nl"/>
              <a:t>Voeg board toe aan archief</a:t>
            </a:r>
            <a:br>
              <a:rPr lang="nl"/>
            </a:br>
            <a:r>
              <a:rPr lang="nl"/>
              <a:t>Voor iedere mogelijke move</a:t>
            </a:r>
            <a:br>
              <a:rPr lang="nl"/>
            </a:br>
            <a:r>
              <a:rPr lang="nl"/>
              <a:t>	Move auto</a:t>
            </a:r>
            <a:br>
              <a:rPr lang="nl"/>
            </a:br>
            <a:r>
              <a:rPr lang="nl"/>
              <a:t>	Als game gewonnen: return true</a:t>
            </a:r>
            <a:br>
              <a:rPr lang="nl"/>
            </a:br>
            <a:r>
              <a:rPr lang="nl"/>
              <a:t>	Anders als nieuw board in archief: return false</a:t>
            </a:r>
            <a:br>
              <a:rPr lang="nl"/>
            </a:br>
            <a:r>
              <a:rPr lang="nl"/>
              <a:t>	Anders voer find_solution nogmaals uit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nl"/>
            </a:br>
            <a:r>
              <a:rPr lang="nl"/>
              <a:t>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525" y="84575"/>
            <a:ext cx="33337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Branch n Bound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